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 Pardubický kraj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Czech Republic • State Map | Fully Editable Vector Shape</a:t>
            </a:r>
          </a:p>
        </p:txBody>
      </p:sp>
      <p:sp>
        <p:nvSpPr>
          <p:cNvPr id="101" name=" Pardubický kraj"/>
          <p:cNvSpPr/>
          <p:nvPr/>
        </p:nvSpPr>
        <p:spPr>
          <a:xfrm>
            <a:off x="2072487" y="1501444"/>
            <a:ext cx="8046720" cy="4586630"/>
          </a:xfrm>
          <a:custGeom>
            <a:avLst/>
            <a:gdLst/>
            <a:ahLst/>
            <a:cxnLst/>
            <a:rect l="0" t="0" r="100000" b="57000"/>
            <a:pathLst>
              <a:path w="100000" h="57000">
                <a:moveTo>
                  <a:pt x="64770" y="21470"/>
                </a:moveTo>
                <a:lnTo>
                  <a:pt x="64860" y="21650"/>
                </a:lnTo>
                <a:lnTo>
                  <a:pt x="65090" y="21960"/>
                </a:lnTo>
                <a:lnTo>
                  <a:pt x="65560" y="22390"/>
                </a:lnTo>
                <a:lnTo>
                  <a:pt x="66120" y="22680"/>
                </a:lnTo>
                <a:lnTo>
                  <a:pt x="66670" y="22640"/>
                </a:lnTo>
                <a:lnTo>
                  <a:pt x="66680" y="22630"/>
                </a:lnTo>
                <a:lnTo>
                  <a:pt x="66740" y="22550"/>
                </a:lnTo>
                <a:lnTo>
                  <a:pt x="66750" y="22530"/>
                </a:lnTo>
                <a:lnTo>
                  <a:pt x="67000" y="22190"/>
                </a:lnTo>
                <a:lnTo>
                  <a:pt x="67040" y="22140"/>
                </a:lnTo>
                <a:lnTo>
                  <a:pt x="67080" y="22070"/>
                </a:lnTo>
                <a:lnTo>
                  <a:pt x="67090" y="22070"/>
                </a:lnTo>
                <a:lnTo>
                  <a:pt x="67380" y="21860"/>
                </a:lnTo>
                <a:lnTo>
                  <a:pt x="67400" y="21840"/>
                </a:lnTo>
                <a:lnTo>
                  <a:pt x="67450" y="21760"/>
                </a:lnTo>
                <a:lnTo>
                  <a:pt x="67470" y="21740"/>
                </a:lnTo>
                <a:lnTo>
                  <a:pt x="67550" y="21620"/>
                </a:lnTo>
                <a:lnTo>
                  <a:pt x="67690" y="21340"/>
                </a:lnTo>
                <a:lnTo>
                  <a:pt x="67890" y="21040"/>
                </a:lnTo>
                <a:lnTo>
                  <a:pt x="67940" y="20970"/>
                </a:lnTo>
                <a:lnTo>
                  <a:pt x="67950" y="20960"/>
                </a:lnTo>
                <a:lnTo>
                  <a:pt x="67980" y="20930"/>
                </a:lnTo>
                <a:lnTo>
                  <a:pt x="68240" y="20710"/>
                </a:lnTo>
                <a:lnTo>
                  <a:pt x="68510" y="20670"/>
                </a:lnTo>
                <a:lnTo>
                  <a:pt x="68780" y="20690"/>
                </a:lnTo>
                <a:lnTo>
                  <a:pt x="68840" y="20670"/>
                </a:lnTo>
                <a:lnTo>
                  <a:pt x="68840" y="20680"/>
                </a:lnTo>
                <a:lnTo>
                  <a:pt x="68810" y="20730"/>
                </a:lnTo>
                <a:lnTo>
                  <a:pt x="68790" y="20810"/>
                </a:lnTo>
                <a:lnTo>
                  <a:pt x="68760" y="20850"/>
                </a:lnTo>
                <a:lnTo>
                  <a:pt x="68620" y="21020"/>
                </a:lnTo>
                <a:lnTo>
                  <a:pt x="68590" y="21060"/>
                </a:lnTo>
                <a:lnTo>
                  <a:pt x="68540" y="21220"/>
                </a:lnTo>
                <a:lnTo>
                  <a:pt x="68480" y="21360"/>
                </a:lnTo>
                <a:lnTo>
                  <a:pt x="68430" y="21570"/>
                </a:lnTo>
                <a:lnTo>
                  <a:pt x="68370" y="21710"/>
                </a:lnTo>
                <a:lnTo>
                  <a:pt x="68330" y="21850"/>
                </a:lnTo>
                <a:lnTo>
                  <a:pt x="68310" y="21900"/>
                </a:lnTo>
                <a:lnTo>
                  <a:pt x="68260" y="21960"/>
                </a:lnTo>
                <a:lnTo>
                  <a:pt x="68190" y="22060"/>
                </a:lnTo>
                <a:lnTo>
                  <a:pt x="68130" y="22110"/>
                </a:lnTo>
                <a:lnTo>
                  <a:pt x="68030" y="22180"/>
                </a:lnTo>
                <a:lnTo>
                  <a:pt x="68000" y="22210"/>
                </a:lnTo>
                <a:lnTo>
                  <a:pt x="68000" y="22230"/>
                </a:lnTo>
                <a:lnTo>
                  <a:pt x="67990" y="22270"/>
                </a:lnTo>
                <a:lnTo>
                  <a:pt x="67990" y="22320"/>
                </a:lnTo>
                <a:lnTo>
                  <a:pt x="68000" y="22370"/>
                </a:lnTo>
                <a:lnTo>
                  <a:pt x="68010" y="22430"/>
                </a:lnTo>
                <a:lnTo>
                  <a:pt x="68030" y="22470"/>
                </a:lnTo>
                <a:lnTo>
                  <a:pt x="68100" y="22550"/>
                </a:lnTo>
                <a:lnTo>
                  <a:pt x="68170" y="22660"/>
                </a:lnTo>
                <a:lnTo>
                  <a:pt x="68190" y="22710"/>
                </a:lnTo>
                <a:lnTo>
                  <a:pt x="68200" y="22760"/>
                </a:lnTo>
                <a:lnTo>
                  <a:pt x="68200" y="22800"/>
                </a:lnTo>
                <a:lnTo>
                  <a:pt x="68190" y="22820"/>
                </a:lnTo>
                <a:lnTo>
                  <a:pt x="68090" y="22940"/>
                </a:lnTo>
                <a:lnTo>
                  <a:pt x="68040" y="23000"/>
                </a:lnTo>
                <a:lnTo>
                  <a:pt x="68030" y="23020"/>
                </a:lnTo>
                <a:lnTo>
                  <a:pt x="68010" y="23080"/>
                </a:lnTo>
                <a:lnTo>
                  <a:pt x="68010" y="23170"/>
                </a:lnTo>
                <a:lnTo>
                  <a:pt x="68020" y="23230"/>
                </a:lnTo>
                <a:lnTo>
                  <a:pt x="68040" y="23280"/>
                </a:lnTo>
                <a:lnTo>
                  <a:pt x="68080" y="23340"/>
                </a:lnTo>
                <a:lnTo>
                  <a:pt x="68100" y="23370"/>
                </a:lnTo>
                <a:lnTo>
                  <a:pt x="68120" y="23450"/>
                </a:lnTo>
                <a:lnTo>
                  <a:pt x="68120" y="23520"/>
                </a:lnTo>
                <a:lnTo>
                  <a:pt x="68110" y="23580"/>
                </a:lnTo>
                <a:lnTo>
                  <a:pt x="68090" y="23650"/>
                </a:lnTo>
                <a:lnTo>
                  <a:pt x="68080" y="23680"/>
                </a:lnTo>
                <a:lnTo>
                  <a:pt x="68020" y="23760"/>
                </a:lnTo>
                <a:lnTo>
                  <a:pt x="67950" y="23830"/>
                </a:lnTo>
                <a:lnTo>
                  <a:pt x="67460" y="24330"/>
                </a:lnTo>
                <a:lnTo>
                  <a:pt x="67360" y="24420"/>
                </a:lnTo>
                <a:lnTo>
                  <a:pt x="67280" y="24480"/>
                </a:lnTo>
                <a:lnTo>
                  <a:pt x="67220" y="24500"/>
                </a:lnTo>
                <a:lnTo>
                  <a:pt x="67160" y="24510"/>
                </a:lnTo>
                <a:lnTo>
                  <a:pt x="67010" y="24520"/>
                </a:lnTo>
                <a:lnTo>
                  <a:pt x="66960" y="24530"/>
                </a:lnTo>
                <a:lnTo>
                  <a:pt x="66930" y="24540"/>
                </a:lnTo>
                <a:lnTo>
                  <a:pt x="66910" y="24560"/>
                </a:lnTo>
                <a:lnTo>
                  <a:pt x="66890" y="24580"/>
                </a:lnTo>
                <a:lnTo>
                  <a:pt x="66870" y="24630"/>
                </a:lnTo>
                <a:lnTo>
                  <a:pt x="66870" y="24660"/>
                </a:lnTo>
                <a:lnTo>
                  <a:pt x="66870" y="24720"/>
                </a:lnTo>
                <a:lnTo>
                  <a:pt x="66880" y="24770"/>
                </a:lnTo>
                <a:lnTo>
                  <a:pt x="66890" y="24800"/>
                </a:lnTo>
                <a:lnTo>
                  <a:pt x="66920" y="24850"/>
                </a:lnTo>
                <a:lnTo>
                  <a:pt x="67030" y="25000"/>
                </a:lnTo>
                <a:lnTo>
                  <a:pt x="67060" y="25050"/>
                </a:lnTo>
                <a:lnTo>
                  <a:pt x="67070" y="25080"/>
                </a:lnTo>
                <a:lnTo>
                  <a:pt x="67080" y="25140"/>
                </a:lnTo>
                <a:lnTo>
                  <a:pt x="67080" y="25200"/>
                </a:lnTo>
                <a:lnTo>
                  <a:pt x="67050" y="25390"/>
                </a:lnTo>
                <a:lnTo>
                  <a:pt x="67050" y="25490"/>
                </a:lnTo>
                <a:lnTo>
                  <a:pt x="67060" y="25550"/>
                </a:lnTo>
                <a:lnTo>
                  <a:pt x="67120" y="25720"/>
                </a:lnTo>
                <a:lnTo>
                  <a:pt x="67190" y="25850"/>
                </a:lnTo>
                <a:lnTo>
                  <a:pt x="67300" y="26080"/>
                </a:lnTo>
                <a:lnTo>
                  <a:pt x="67320" y="26180"/>
                </a:lnTo>
                <a:lnTo>
                  <a:pt x="67330" y="26400"/>
                </a:lnTo>
                <a:lnTo>
                  <a:pt x="67350" y="26490"/>
                </a:lnTo>
                <a:lnTo>
                  <a:pt x="67360" y="26550"/>
                </a:lnTo>
                <a:lnTo>
                  <a:pt x="67410" y="26660"/>
                </a:lnTo>
                <a:lnTo>
                  <a:pt x="67430" y="26720"/>
                </a:lnTo>
                <a:lnTo>
                  <a:pt x="67460" y="26950"/>
                </a:lnTo>
                <a:lnTo>
                  <a:pt x="67530" y="27110"/>
                </a:lnTo>
                <a:lnTo>
                  <a:pt x="67540" y="27170"/>
                </a:lnTo>
                <a:lnTo>
                  <a:pt x="67540" y="27230"/>
                </a:lnTo>
                <a:lnTo>
                  <a:pt x="67540" y="27250"/>
                </a:lnTo>
                <a:lnTo>
                  <a:pt x="67510" y="27300"/>
                </a:lnTo>
                <a:lnTo>
                  <a:pt x="67470" y="27330"/>
                </a:lnTo>
                <a:lnTo>
                  <a:pt x="67360" y="27370"/>
                </a:lnTo>
                <a:lnTo>
                  <a:pt x="67250" y="27460"/>
                </a:lnTo>
                <a:lnTo>
                  <a:pt x="67220" y="27490"/>
                </a:lnTo>
                <a:lnTo>
                  <a:pt x="67140" y="27580"/>
                </a:lnTo>
                <a:lnTo>
                  <a:pt x="67120" y="27620"/>
                </a:lnTo>
                <a:lnTo>
                  <a:pt x="67100" y="27680"/>
                </a:lnTo>
                <a:lnTo>
                  <a:pt x="67100" y="27770"/>
                </a:lnTo>
                <a:lnTo>
                  <a:pt x="67100" y="27870"/>
                </a:lnTo>
                <a:lnTo>
                  <a:pt x="67130" y="28070"/>
                </a:lnTo>
                <a:lnTo>
                  <a:pt x="67210" y="28090"/>
                </a:lnTo>
                <a:lnTo>
                  <a:pt x="67270" y="28120"/>
                </a:lnTo>
                <a:lnTo>
                  <a:pt x="67300" y="28150"/>
                </a:lnTo>
                <a:lnTo>
                  <a:pt x="67360" y="28220"/>
                </a:lnTo>
                <a:lnTo>
                  <a:pt x="67410" y="28280"/>
                </a:lnTo>
                <a:lnTo>
                  <a:pt x="67420" y="28310"/>
                </a:lnTo>
                <a:lnTo>
                  <a:pt x="67430" y="28360"/>
                </a:lnTo>
                <a:lnTo>
                  <a:pt x="67440" y="28410"/>
                </a:lnTo>
                <a:lnTo>
                  <a:pt x="67450" y="28620"/>
                </a:lnTo>
                <a:lnTo>
                  <a:pt x="67460" y="28670"/>
                </a:lnTo>
                <a:lnTo>
                  <a:pt x="67480" y="28720"/>
                </a:lnTo>
                <a:lnTo>
                  <a:pt x="67560" y="28870"/>
                </a:lnTo>
                <a:lnTo>
                  <a:pt x="67580" y="28910"/>
                </a:lnTo>
                <a:lnTo>
                  <a:pt x="67640" y="28970"/>
                </a:lnTo>
                <a:lnTo>
                  <a:pt x="67700" y="29030"/>
                </a:lnTo>
                <a:lnTo>
                  <a:pt x="67740" y="29070"/>
                </a:lnTo>
                <a:lnTo>
                  <a:pt x="67770" y="29100"/>
                </a:lnTo>
                <a:lnTo>
                  <a:pt x="67850" y="29250"/>
                </a:lnTo>
                <a:lnTo>
                  <a:pt x="67870" y="29290"/>
                </a:lnTo>
                <a:lnTo>
                  <a:pt x="67910" y="29450"/>
                </a:lnTo>
                <a:lnTo>
                  <a:pt x="67930" y="29500"/>
                </a:lnTo>
                <a:lnTo>
                  <a:pt x="67960" y="29550"/>
                </a:lnTo>
                <a:lnTo>
                  <a:pt x="68060" y="29680"/>
                </a:lnTo>
                <a:lnTo>
                  <a:pt x="68080" y="29720"/>
                </a:lnTo>
                <a:lnTo>
                  <a:pt x="68100" y="29770"/>
                </a:lnTo>
                <a:lnTo>
                  <a:pt x="68090" y="29810"/>
                </a:lnTo>
                <a:lnTo>
                  <a:pt x="68080" y="29850"/>
                </a:lnTo>
                <a:lnTo>
                  <a:pt x="68040" y="29890"/>
                </a:lnTo>
                <a:lnTo>
                  <a:pt x="68030" y="29910"/>
                </a:lnTo>
                <a:lnTo>
                  <a:pt x="68010" y="29980"/>
                </a:lnTo>
                <a:lnTo>
                  <a:pt x="68010" y="30060"/>
                </a:lnTo>
                <a:lnTo>
                  <a:pt x="68020" y="30110"/>
                </a:lnTo>
                <a:lnTo>
                  <a:pt x="68040" y="30140"/>
                </a:lnTo>
                <a:lnTo>
                  <a:pt x="68050" y="30160"/>
                </a:lnTo>
                <a:lnTo>
                  <a:pt x="68070" y="30180"/>
                </a:lnTo>
                <a:lnTo>
                  <a:pt x="68100" y="30190"/>
                </a:lnTo>
                <a:lnTo>
                  <a:pt x="68150" y="30200"/>
                </a:lnTo>
                <a:lnTo>
                  <a:pt x="68290" y="30210"/>
                </a:lnTo>
                <a:lnTo>
                  <a:pt x="68340" y="30220"/>
                </a:lnTo>
                <a:lnTo>
                  <a:pt x="68370" y="30240"/>
                </a:lnTo>
                <a:lnTo>
                  <a:pt x="68420" y="30260"/>
                </a:lnTo>
                <a:lnTo>
                  <a:pt x="68480" y="30320"/>
                </a:lnTo>
                <a:lnTo>
                  <a:pt x="68520" y="30360"/>
                </a:lnTo>
                <a:lnTo>
                  <a:pt x="68550" y="30410"/>
                </a:lnTo>
                <a:lnTo>
                  <a:pt x="68560" y="30440"/>
                </a:lnTo>
                <a:lnTo>
                  <a:pt x="68580" y="30490"/>
                </a:lnTo>
                <a:lnTo>
                  <a:pt x="68590" y="30580"/>
                </a:lnTo>
                <a:lnTo>
                  <a:pt x="68590" y="30690"/>
                </a:lnTo>
                <a:lnTo>
                  <a:pt x="68580" y="30870"/>
                </a:lnTo>
                <a:lnTo>
                  <a:pt x="68580" y="31050"/>
                </a:lnTo>
                <a:lnTo>
                  <a:pt x="68580" y="31270"/>
                </a:lnTo>
                <a:lnTo>
                  <a:pt x="68510" y="31340"/>
                </a:lnTo>
                <a:lnTo>
                  <a:pt x="68450" y="31430"/>
                </a:lnTo>
                <a:lnTo>
                  <a:pt x="68340" y="31520"/>
                </a:lnTo>
                <a:lnTo>
                  <a:pt x="68300" y="31540"/>
                </a:lnTo>
                <a:lnTo>
                  <a:pt x="68190" y="31590"/>
                </a:lnTo>
                <a:lnTo>
                  <a:pt x="68150" y="31620"/>
                </a:lnTo>
                <a:lnTo>
                  <a:pt x="68090" y="31700"/>
                </a:lnTo>
                <a:lnTo>
                  <a:pt x="68050" y="31780"/>
                </a:lnTo>
                <a:lnTo>
                  <a:pt x="68040" y="31810"/>
                </a:lnTo>
                <a:lnTo>
                  <a:pt x="68020" y="31870"/>
                </a:lnTo>
                <a:lnTo>
                  <a:pt x="68020" y="31940"/>
                </a:lnTo>
                <a:lnTo>
                  <a:pt x="68020" y="32000"/>
                </a:lnTo>
                <a:lnTo>
                  <a:pt x="68040" y="32100"/>
                </a:lnTo>
                <a:lnTo>
                  <a:pt x="68100" y="32260"/>
                </a:lnTo>
                <a:lnTo>
                  <a:pt x="68100" y="32310"/>
                </a:lnTo>
                <a:lnTo>
                  <a:pt x="68100" y="32360"/>
                </a:lnTo>
                <a:lnTo>
                  <a:pt x="68080" y="32420"/>
                </a:lnTo>
                <a:lnTo>
                  <a:pt x="67990" y="32630"/>
                </a:lnTo>
                <a:lnTo>
                  <a:pt x="67880" y="32810"/>
                </a:lnTo>
                <a:lnTo>
                  <a:pt x="67730" y="32840"/>
                </a:lnTo>
                <a:lnTo>
                  <a:pt x="67610" y="32830"/>
                </a:lnTo>
                <a:lnTo>
                  <a:pt x="67530" y="32820"/>
                </a:lnTo>
                <a:lnTo>
                  <a:pt x="67480" y="32800"/>
                </a:lnTo>
                <a:lnTo>
                  <a:pt x="67390" y="32740"/>
                </a:lnTo>
                <a:lnTo>
                  <a:pt x="67270" y="32690"/>
                </a:lnTo>
                <a:lnTo>
                  <a:pt x="67170" y="32620"/>
                </a:lnTo>
                <a:lnTo>
                  <a:pt x="67030" y="32570"/>
                </a:lnTo>
                <a:lnTo>
                  <a:pt x="66960" y="32520"/>
                </a:lnTo>
                <a:lnTo>
                  <a:pt x="66930" y="32510"/>
                </a:lnTo>
                <a:lnTo>
                  <a:pt x="66880" y="32490"/>
                </a:lnTo>
                <a:lnTo>
                  <a:pt x="66760" y="32470"/>
                </a:lnTo>
                <a:lnTo>
                  <a:pt x="66710" y="32460"/>
                </a:lnTo>
                <a:lnTo>
                  <a:pt x="66690" y="32450"/>
                </a:lnTo>
                <a:lnTo>
                  <a:pt x="66620" y="32400"/>
                </a:lnTo>
                <a:lnTo>
                  <a:pt x="66540" y="32380"/>
                </a:lnTo>
                <a:lnTo>
                  <a:pt x="66220" y="32340"/>
                </a:lnTo>
                <a:lnTo>
                  <a:pt x="66140" y="32340"/>
                </a:lnTo>
                <a:lnTo>
                  <a:pt x="66010" y="32360"/>
                </a:lnTo>
                <a:lnTo>
                  <a:pt x="65880" y="32360"/>
                </a:lnTo>
                <a:lnTo>
                  <a:pt x="65790" y="32350"/>
                </a:lnTo>
                <a:lnTo>
                  <a:pt x="65770" y="32340"/>
                </a:lnTo>
                <a:lnTo>
                  <a:pt x="65710" y="32290"/>
                </a:lnTo>
                <a:lnTo>
                  <a:pt x="65680" y="32280"/>
                </a:lnTo>
                <a:lnTo>
                  <a:pt x="65610" y="32280"/>
                </a:lnTo>
                <a:lnTo>
                  <a:pt x="65560" y="32280"/>
                </a:lnTo>
                <a:lnTo>
                  <a:pt x="65540" y="32290"/>
                </a:lnTo>
                <a:lnTo>
                  <a:pt x="65450" y="32350"/>
                </a:lnTo>
                <a:lnTo>
                  <a:pt x="65340" y="32400"/>
                </a:lnTo>
                <a:lnTo>
                  <a:pt x="65260" y="32450"/>
                </a:lnTo>
                <a:lnTo>
                  <a:pt x="65210" y="32450"/>
                </a:lnTo>
                <a:lnTo>
                  <a:pt x="65170" y="32450"/>
                </a:lnTo>
                <a:lnTo>
                  <a:pt x="65120" y="32420"/>
                </a:lnTo>
                <a:lnTo>
                  <a:pt x="64980" y="32320"/>
                </a:lnTo>
                <a:lnTo>
                  <a:pt x="64930" y="32290"/>
                </a:lnTo>
                <a:lnTo>
                  <a:pt x="64880" y="32270"/>
                </a:lnTo>
                <a:lnTo>
                  <a:pt x="64820" y="32270"/>
                </a:lnTo>
                <a:lnTo>
                  <a:pt x="64790" y="32270"/>
                </a:lnTo>
                <a:lnTo>
                  <a:pt x="64760" y="32280"/>
                </a:lnTo>
                <a:lnTo>
                  <a:pt x="64720" y="32300"/>
                </a:lnTo>
                <a:lnTo>
                  <a:pt x="64640" y="32390"/>
                </a:lnTo>
                <a:lnTo>
                  <a:pt x="64610" y="32430"/>
                </a:lnTo>
                <a:lnTo>
                  <a:pt x="64600" y="32490"/>
                </a:lnTo>
                <a:lnTo>
                  <a:pt x="64580" y="32640"/>
                </a:lnTo>
                <a:lnTo>
                  <a:pt x="64570" y="32700"/>
                </a:lnTo>
                <a:lnTo>
                  <a:pt x="64510" y="32840"/>
                </a:lnTo>
                <a:lnTo>
                  <a:pt x="64480" y="32950"/>
                </a:lnTo>
                <a:lnTo>
                  <a:pt x="64460" y="33000"/>
                </a:lnTo>
                <a:lnTo>
                  <a:pt x="64420" y="33040"/>
                </a:lnTo>
                <a:lnTo>
                  <a:pt x="64380" y="33060"/>
                </a:lnTo>
                <a:lnTo>
                  <a:pt x="64310" y="33090"/>
                </a:lnTo>
                <a:lnTo>
                  <a:pt x="64230" y="33150"/>
                </a:lnTo>
                <a:lnTo>
                  <a:pt x="64210" y="33150"/>
                </a:lnTo>
                <a:lnTo>
                  <a:pt x="64160" y="33160"/>
                </a:lnTo>
                <a:lnTo>
                  <a:pt x="64100" y="33160"/>
                </a:lnTo>
                <a:lnTo>
                  <a:pt x="64080" y="33150"/>
                </a:lnTo>
                <a:lnTo>
                  <a:pt x="64040" y="33130"/>
                </a:lnTo>
                <a:lnTo>
                  <a:pt x="64000" y="33080"/>
                </a:lnTo>
                <a:lnTo>
                  <a:pt x="63940" y="33030"/>
                </a:lnTo>
                <a:lnTo>
                  <a:pt x="63880" y="32980"/>
                </a:lnTo>
                <a:lnTo>
                  <a:pt x="63830" y="32950"/>
                </a:lnTo>
                <a:lnTo>
                  <a:pt x="63790" y="32930"/>
                </a:lnTo>
                <a:lnTo>
                  <a:pt x="63740" y="32930"/>
                </a:lnTo>
                <a:lnTo>
                  <a:pt x="63700" y="32930"/>
                </a:lnTo>
                <a:lnTo>
                  <a:pt x="63640" y="32950"/>
                </a:lnTo>
                <a:lnTo>
                  <a:pt x="63600" y="32970"/>
                </a:lnTo>
                <a:lnTo>
                  <a:pt x="63540" y="33020"/>
                </a:lnTo>
                <a:lnTo>
                  <a:pt x="63510" y="33030"/>
                </a:lnTo>
                <a:lnTo>
                  <a:pt x="63460" y="33050"/>
                </a:lnTo>
                <a:lnTo>
                  <a:pt x="63330" y="33060"/>
                </a:lnTo>
                <a:lnTo>
                  <a:pt x="63020" y="33060"/>
                </a:lnTo>
                <a:lnTo>
                  <a:pt x="62890" y="33070"/>
                </a:lnTo>
                <a:lnTo>
                  <a:pt x="62830" y="33080"/>
                </a:lnTo>
                <a:lnTo>
                  <a:pt x="62810" y="33090"/>
                </a:lnTo>
                <a:lnTo>
                  <a:pt x="62700" y="33190"/>
                </a:lnTo>
                <a:lnTo>
                  <a:pt x="62670" y="33220"/>
                </a:lnTo>
                <a:lnTo>
                  <a:pt x="62600" y="33340"/>
                </a:lnTo>
                <a:lnTo>
                  <a:pt x="62530" y="33430"/>
                </a:lnTo>
                <a:lnTo>
                  <a:pt x="62370" y="33230"/>
                </a:lnTo>
                <a:lnTo>
                  <a:pt x="62290" y="33090"/>
                </a:lnTo>
                <a:lnTo>
                  <a:pt x="62230" y="33030"/>
                </a:lnTo>
                <a:lnTo>
                  <a:pt x="62180" y="32970"/>
                </a:lnTo>
                <a:lnTo>
                  <a:pt x="62120" y="32910"/>
                </a:lnTo>
                <a:lnTo>
                  <a:pt x="62100" y="32870"/>
                </a:lnTo>
                <a:lnTo>
                  <a:pt x="62080" y="32800"/>
                </a:lnTo>
                <a:lnTo>
                  <a:pt x="62060" y="32750"/>
                </a:lnTo>
                <a:lnTo>
                  <a:pt x="61940" y="32640"/>
                </a:lnTo>
                <a:lnTo>
                  <a:pt x="61900" y="32620"/>
                </a:lnTo>
                <a:lnTo>
                  <a:pt x="61800" y="32580"/>
                </a:lnTo>
                <a:lnTo>
                  <a:pt x="61770" y="32550"/>
                </a:lnTo>
                <a:lnTo>
                  <a:pt x="61700" y="32500"/>
                </a:lnTo>
                <a:lnTo>
                  <a:pt x="61570" y="32430"/>
                </a:lnTo>
                <a:lnTo>
                  <a:pt x="61520" y="32410"/>
                </a:lnTo>
                <a:lnTo>
                  <a:pt x="61470" y="32410"/>
                </a:lnTo>
                <a:lnTo>
                  <a:pt x="61430" y="32420"/>
                </a:lnTo>
                <a:lnTo>
                  <a:pt x="61370" y="32460"/>
                </a:lnTo>
                <a:lnTo>
                  <a:pt x="61320" y="32480"/>
                </a:lnTo>
                <a:lnTo>
                  <a:pt x="61260" y="32490"/>
                </a:lnTo>
                <a:lnTo>
                  <a:pt x="61200" y="32490"/>
                </a:lnTo>
                <a:lnTo>
                  <a:pt x="61150" y="32480"/>
                </a:lnTo>
                <a:lnTo>
                  <a:pt x="61090" y="32460"/>
                </a:lnTo>
                <a:lnTo>
                  <a:pt x="60990" y="32370"/>
                </a:lnTo>
                <a:lnTo>
                  <a:pt x="60920" y="32290"/>
                </a:lnTo>
                <a:lnTo>
                  <a:pt x="60860" y="32230"/>
                </a:lnTo>
                <a:lnTo>
                  <a:pt x="60840" y="32200"/>
                </a:lnTo>
                <a:lnTo>
                  <a:pt x="60750" y="32030"/>
                </a:lnTo>
                <a:lnTo>
                  <a:pt x="60710" y="31890"/>
                </a:lnTo>
                <a:lnTo>
                  <a:pt x="60690" y="31840"/>
                </a:lnTo>
                <a:lnTo>
                  <a:pt x="60580" y="31720"/>
                </a:lnTo>
                <a:lnTo>
                  <a:pt x="60520" y="31660"/>
                </a:lnTo>
                <a:lnTo>
                  <a:pt x="60470" y="31600"/>
                </a:lnTo>
                <a:lnTo>
                  <a:pt x="60340" y="31500"/>
                </a:lnTo>
                <a:lnTo>
                  <a:pt x="60290" y="31480"/>
                </a:lnTo>
                <a:lnTo>
                  <a:pt x="60150" y="31450"/>
                </a:lnTo>
                <a:lnTo>
                  <a:pt x="60090" y="31440"/>
                </a:lnTo>
                <a:lnTo>
                  <a:pt x="60070" y="31430"/>
                </a:lnTo>
                <a:lnTo>
                  <a:pt x="60000" y="31390"/>
                </a:lnTo>
                <a:lnTo>
                  <a:pt x="59950" y="31370"/>
                </a:lnTo>
                <a:lnTo>
                  <a:pt x="59810" y="31340"/>
                </a:lnTo>
                <a:lnTo>
                  <a:pt x="59750" y="31330"/>
                </a:lnTo>
                <a:lnTo>
                  <a:pt x="59630" y="31260"/>
                </a:lnTo>
                <a:lnTo>
                  <a:pt x="59580" y="31250"/>
                </a:lnTo>
                <a:lnTo>
                  <a:pt x="59460" y="31230"/>
                </a:lnTo>
                <a:lnTo>
                  <a:pt x="59410" y="31210"/>
                </a:lnTo>
                <a:lnTo>
                  <a:pt x="59370" y="31190"/>
                </a:lnTo>
                <a:lnTo>
                  <a:pt x="59320" y="31150"/>
                </a:lnTo>
                <a:lnTo>
                  <a:pt x="59270" y="31130"/>
                </a:lnTo>
                <a:lnTo>
                  <a:pt x="59180" y="31100"/>
                </a:lnTo>
                <a:lnTo>
                  <a:pt x="59110" y="31050"/>
                </a:lnTo>
                <a:lnTo>
                  <a:pt x="59070" y="31030"/>
                </a:lnTo>
                <a:lnTo>
                  <a:pt x="59020" y="31030"/>
                </a:lnTo>
                <a:lnTo>
                  <a:pt x="58970" y="31030"/>
                </a:lnTo>
                <a:lnTo>
                  <a:pt x="58950" y="31040"/>
                </a:lnTo>
                <a:lnTo>
                  <a:pt x="58920" y="31050"/>
                </a:lnTo>
                <a:lnTo>
                  <a:pt x="58860" y="31090"/>
                </a:lnTo>
                <a:lnTo>
                  <a:pt x="58820" y="31110"/>
                </a:lnTo>
                <a:lnTo>
                  <a:pt x="58770" y="31110"/>
                </a:lnTo>
                <a:lnTo>
                  <a:pt x="58740" y="31110"/>
                </a:lnTo>
                <a:lnTo>
                  <a:pt x="58690" y="31090"/>
                </a:lnTo>
                <a:lnTo>
                  <a:pt x="58660" y="31070"/>
                </a:lnTo>
                <a:lnTo>
                  <a:pt x="58590" y="31000"/>
                </a:lnTo>
                <a:lnTo>
                  <a:pt x="58570" y="30960"/>
                </a:lnTo>
                <a:lnTo>
                  <a:pt x="58520" y="30840"/>
                </a:lnTo>
                <a:lnTo>
                  <a:pt x="58470" y="30750"/>
                </a:lnTo>
                <a:lnTo>
                  <a:pt x="58460" y="30720"/>
                </a:lnTo>
                <a:lnTo>
                  <a:pt x="58450" y="30660"/>
                </a:lnTo>
                <a:lnTo>
                  <a:pt x="58450" y="30570"/>
                </a:lnTo>
                <a:lnTo>
                  <a:pt x="58010" y="30550"/>
                </a:lnTo>
                <a:lnTo>
                  <a:pt x="57930" y="30530"/>
                </a:lnTo>
                <a:lnTo>
                  <a:pt x="57830" y="30480"/>
                </a:lnTo>
                <a:lnTo>
                  <a:pt x="57780" y="30460"/>
                </a:lnTo>
                <a:lnTo>
                  <a:pt x="57680" y="30450"/>
                </a:lnTo>
                <a:lnTo>
                  <a:pt x="57480" y="30440"/>
                </a:lnTo>
                <a:lnTo>
                  <a:pt x="57390" y="30420"/>
                </a:lnTo>
                <a:lnTo>
                  <a:pt x="57340" y="30390"/>
                </a:lnTo>
                <a:lnTo>
                  <a:pt x="57310" y="30350"/>
                </a:lnTo>
                <a:lnTo>
                  <a:pt x="57270" y="30200"/>
                </a:lnTo>
                <a:lnTo>
                  <a:pt x="57250" y="30140"/>
                </a:lnTo>
                <a:lnTo>
                  <a:pt x="57230" y="30100"/>
                </a:lnTo>
                <a:lnTo>
                  <a:pt x="57210" y="30090"/>
                </a:lnTo>
                <a:lnTo>
                  <a:pt x="57170" y="30060"/>
                </a:lnTo>
                <a:lnTo>
                  <a:pt x="57140" y="30060"/>
                </a:lnTo>
                <a:lnTo>
                  <a:pt x="57100" y="30060"/>
                </a:lnTo>
                <a:lnTo>
                  <a:pt x="57030" y="30080"/>
                </a:lnTo>
                <a:lnTo>
                  <a:pt x="56960" y="30110"/>
                </a:lnTo>
                <a:lnTo>
                  <a:pt x="56920" y="30150"/>
                </a:lnTo>
                <a:lnTo>
                  <a:pt x="56880" y="30200"/>
                </a:lnTo>
                <a:lnTo>
                  <a:pt x="56850" y="30260"/>
                </a:lnTo>
                <a:lnTo>
                  <a:pt x="56840" y="30320"/>
                </a:lnTo>
                <a:lnTo>
                  <a:pt x="56840" y="30640"/>
                </a:lnTo>
                <a:lnTo>
                  <a:pt x="56830" y="30700"/>
                </a:lnTo>
                <a:lnTo>
                  <a:pt x="56810" y="30770"/>
                </a:lnTo>
                <a:lnTo>
                  <a:pt x="56790" y="30810"/>
                </a:lnTo>
                <a:lnTo>
                  <a:pt x="56740" y="30870"/>
                </a:lnTo>
                <a:lnTo>
                  <a:pt x="56650" y="30930"/>
                </a:lnTo>
                <a:lnTo>
                  <a:pt x="56600" y="30970"/>
                </a:lnTo>
                <a:lnTo>
                  <a:pt x="56560" y="31000"/>
                </a:lnTo>
                <a:lnTo>
                  <a:pt x="56470" y="31010"/>
                </a:lnTo>
                <a:lnTo>
                  <a:pt x="56380" y="31020"/>
                </a:lnTo>
                <a:lnTo>
                  <a:pt x="56250" y="31010"/>
                </a:lnTo>
                <a:lnTo>
                  <a:pt x="56150" y="31000"/>
                </a:lnTo>
                <a:lnTo>
                  <a:pt x="56100" y="30990"/>
                </a:lnTo>
                <a:lnTo>
                  <a:pt x="56010" y="30930"/>
                </a:lnTo>
                <a:lnTo>
                  <a:pt x="55990" y="30920"/>
                </a:lnTo>
                <a:lnTo>
                  <a:pt x="55940" y="30910"/>
                </a:lnTo>
                <a:lnTo>
                  <a:pt x="55890" y="30920"/>
                </a:lnTo>
                <a:lnTo>
                  <a:pt x="55840" y="30930"/>
                </a:lnTo>
                <a:lnTo>
                  <a:pt x="55760" y="30990"/>
                </a:lnTo>
                <a:lnTo>
                  <a:pt x="55660" y="31040"/>
                </a:lnTo>
                <a:lnTo>
                  <a:pt x="55580" y="31080"/>
                </a:lnTo>
                <a:lnTo>
                  <a:pt x="55480" y="31010"/>
                </a:lnTo>
                <a:lnTo>
                  <a:pt x="55440" y="30970"/>
                </a:lnTo>
                <a:lnTo>
                  <a:pt x="55400" y="30910"/>
                </a:lnTo>
                <a:lnTo>
                  <a:pt x="55370" y="30860"/>
                </a:lnTo>
                <a:lnTo>
                  <a:pt x="55360" y="30800"/>
                </a:lnTo>
                <a:lnTo>
                  <a:pt x="55360" y="30740"/>
                </a:lnTo>
                <a:lnTo>
                  <a:pt x="55360" y="30450"/>
                </a:lnTo>
                <a:lnTo>
                  <a:pt x="55360" y="30360"/>
                </a:lnTo>
                <a:lnTo>
                  <a:pt x="55350" y="30300"/>
                </a:lnTo>
                <a:lnTo>
                  <a:pt x="55340" y="30270"/>
                </a:lnTo>
                <a:lnTo>
                  <a:pt x="55320" y="30250"/>
                </a:lnTo>
                <a:lnTo>
                  <a:pt x="55300" y="30230"/>
                </a:lnTo>
                <a:lnTo>
                  <a:pt x="55270" y="30220"/>
                </a:lnTo>
                <a:lnTo>
                  <a:pt x="55220" y="30210"/>
                </a:lnTo>
                <a:lnTo>
                  <a:pt x="55040" y="30200"/>
                </a:lnTo>
                <a:lnTo>
                  <a:pt x="54990" y="30190"/>
                </a:lnTo>
                <a:lnTo>
                  <a:pt x="54940" y="30180"/>
                </a:lnTo>
                <a:lnTo>
                  <a:pt x="54870" y="30130"/>
                </a:lnTo>
                <a:lnTo>
                  <a:pt x="54820" y="30110"/>
                </a:lnTo>
                <a:lnTo>
                  <a:pt x="54580" y="30060"/>
                </a:lnTo>
                <a:lnTo>
                  <a:pt x="54380" y="30040"/>
                </a:lnTo>
                <a:lnTo>
                  <a:pt x="54320" y="30020"/>
                </a:lnTo>
                <a:lnTo>
                  <a:pt x="54300" y="30010"/>
                </a:lnTo>
                <a:lnTo>
                  <a:pt x="54260" y="29980"/>
                </a:lnTo>
                <a:lnTo>
                  <a:pt x="54230" y="29940"/>
                </a:lnTo>
                <a:lnTo>
                  <a:pt x="54200" y="29840"/>
                </a:lnTo>
                <a:lnTo>
                  <a:pt x="54180" y="29790"/>
                </a:lnTo>
                <a:lnTo>
                  <a:pt x="54130" y="29730"/>
                </a:lnTo>
                <a:lnTo>
                  <a:pt x="54070" y="29620"/>
                </a:lnTo>
                <a:lnTo>
                  <a:pt x="54010" y="29560"/>
                </a:lnTo>
                <a:lnTo>
                  <a:pt x="53910" y="29500"/>
                </a:lnTo>
                <a:lnTo>
                  <a:pt x="53860" y="29460"/>
                </a:lnTo>
                <a:lnTo>
                  <a:pt x="53820" y="29440"/>
                </a:lnTo>
                <a:lnTo>
                  <a:pt x="53770" y="29420"/>
                </a:lnTo>
                <a:lnTo>
                  <a:pt x="53600" y="29400"/>
                </a:lnTo>
                <a:lnTo>
                  <a:pt x="53540" y="29390"/>
                </a:lnTo>
                <a:lnTo>
                  <a:pt x="53490" y="29360"/>
                </a:lnTo>
                <a:lnTo>
                  <a:pt x="53370" y="29300"/>
                </a:lnTo>
                <a:lnTo>
                  <a:pt x="53330" y="29270"/>
                </a:lnTo>
                <a:lnTo>
                  <a:pt x="53280" y="29210"/>
                </a:lnTo>
                <a:lnTo>
                  <a:pt x="53220" y="29160"/>
                </a:lnTo>
                <a:lnTo>
                  <a:pt x="53170" y="29100"/>
                </a:lnTo>
                <a:lnTo>
                  <a:pt x="53100" y="29050"/>
                </a:lnTo>
                <a:lnTo>
                  <a:pt x="53060" y="29000"/>
                </a:lnTo>
                <a:lnTo>
                  <a:pt x="53020" y="28980"/>
                </a:lnTo>
                <a:lnTo>
                  <a:pt x="53000" y="28970"/>
                </a:lnTo>
                <a:lnTo>
                  <a:pt x="52860" y="28930"/>
                </a:lnTo>
                <a:lnTo>
                  <a:pt x="52750" y="28880"/>
                </a:lnTo>
                <a:lnTo>
                  <a:pt x="52700" y="28860"/>
                </a:lnTo>
                <a:lnTo>
                  <a:pt x="52470" y="28820"/>
                </a:lnTo>
                <a:lnTo>
                  <a:pt x="52430" y="28810"/>
                </a:lnTo>
                <a:lnTo>
                  <a:pt x="52360" y="28760"/>
                </a:lnTo>
                <a:lnTo>
                  <a:pt x="52340" y="28750"/>
                </a:lnTo>
                <a:lnTo>
                  <a:pt x="52250" y="28730"/>
                </a:lnTo>
                <a:lnTo>
                  <a:pt x="52130" y="28730"/>
                </a:lnTo>
                <a:lnTo>
                  <a:pt x="52070" y="28730"/>
                </a:lnTo>
                <a:lnTo>
                  <a:pt x="52020" y="28740"/>
                </a:lnTo>
                <a:lnTo>
                  <a:pt x="51970" y="28760"/>
                </a:lnTo>
                <a:lnTo>
                  <a:pt x="51910" y="28810"/>
                </a:lnTo>
                <a:lnTo>
                  <a:pt x="51880" y="28820"/>
                </a:lnTo>
                <a:lnTo>
                  <a:pt x="51830" y="28830"/>
                </a:lnTo>
                <a:lnTo>
                  <a:pt x="51770" y="28830"/>
                </a:lnTo>
                <a:lnTo>
                  <a:pt x="51750" y="28830"/>
                </a:lnTo>
                <a:lnTo>
                  <a:pt x="51690" y="28810"/>
                </a:lnTo>
                <a:lnTo>
                  <a:pt x="51640" y="28770"/>
                </a:lnTo>
                <a:lnTo>
                  <a:pt x="51560" y="28710"/>
                </a:lnTo>
                <a:lnTo>
                  <a:pt x="51240" y="28380"/>
                </a:lnTo>
                <a:lnTo>
                  <a:pt x="50710" y="27840"/>
                </a:lnTo>
                <a:lnTo>
                  <a:pt x="50600" y="27720"/>
                </a:lnTo>
                <a:lnTo>
                  <a:pt x="50510" y="27580"/>
                </a:lnTo>
                <a:lnTo>
                  <a:pt x="50540" y="27480"/>
                </a:lnTo>
                <a:lnTo>
                  <a:pt x="50560" y="27390"/>
                </a:lnTo>
                <a:lnTo>
                  <a:pt x="50570" y="27260"/>
                </a:lnTo>
                <a:lnTo>
                  <a:pt x="50560" y="27090"/>
                </a:lnTo>
                <a:lnTo>
                  <a:pt x="50560" y="27030"/>
                </a:lnTo>
                <a:lnTo>
                  <a:pt x="50540" y="26980"/>
                </a:lnTo>
                <a:lnTo>
                  <a:pt x="50520" y="26930"/>
                </a:lnTo>
                <a:lnTo>
                  <a:pt x="50460" y="26870"/>
                </a:lnTo>
                <a:lnTo>
                  <a:pt x="50450" y="26830"/>
                </a:lnTo>
                <a:lnTo>
                  <a:pt x="50460" y="26810"/>
                </a:lnTo>
                <a:lnTo>
                  <a:pt x="50460" y="26790"/>
                </a:lnTo>
                <a:lnTo>
                  <a:pt x="50490" y="26750"/>
                </a:lnTo>
                <a:lnTo>
                  <a:pt x="50550" y="26700"/>
                </a:lnTo>
                <a:lnTo>
                  <a:pt x="50600" y="26680"/>
                </a:lnTo>
                <a:lnTo>
                  <a:pt x="50720" y="26660"/>
                </a:lnTo>
                <a:lnTo>
                  <a:pt x="50770" y="26640"/>
                </a:lnTo>
                <a:lnTo>
                  <a:pt x="50820" y="26610"/>
                </a:lnTo>
                <a:lnTo>
                  <a:pt x="50860" y="26560"/>
                </a:lnTo>
                <a:lnTo>
                  <a:pt x="50890" y="26510"/>
                </a:lnTo>
                <a:lnTo>
                  <a:pt x="50910" y="26430"/>
                </a:lnTo>
                <a:lnTo>
                  <a:pt x="50910" y="26310"/>
                </a:lnTo>
                <a:lnTo>
                  <a:pt x="50890" y="26180"/>
                </a:lnTo>
                <a:lnTo>
                  <a:pt x="50900" y="25990"/>
                </a:lnTo>
                <a:lnTo>
                  <a:pt x="50890" y="25800"/>
                </a:lnTo>
                <a:lnTo>
                  <a:pt x="50900" y="25670"/>
                </a:lnTo>
                <a:lnTo>
                  <a:pt x="50910" y="25580"/>
                </a:lnTo>
                <a:lnTo>
                  <a:pt x="50890" y="25490"/>
                </a:lnTo>
                <a:lnTo>
                  <a:pt x="50880" y="25460"/>
                </a:lnTo>
                <a:lnTo>
                  <a:pt x="50860" y="25420"/>
                </a:lnTo>
                <a:lnTo>
                  <a:pt x="50770" y="25330"/>
                </a:lnTo>
                <a:lnTo>
                  <a:pt x="50740" y="25300"/>
                </a:lnTo>
                <a:lnTo>
                  <a:pt x="50620" y="25260"/>
                </a:lnTo>
                <a:lnTo>
                  <a:pt x="50510" y="25190"/>
                </a:lnTo>
                <a:lnTo>
                  <a:pt x="50380" y="25150"/>
                </a:lnTo>
                <a:lnTo>
                  <a:pt x="50280" y="25080"/>
                </a:lnTo>
                <a:lnTo>
                  <a:pt x="50160" y="25040"/>
                </a:lnTo>
                <a:lnTo>
                  <a:pt x="50120" y="25020"/>
                </a:lnTo>
                <a:lnTo>
                  <a:pt x="50030" y="24940"/>
                </a:lnTo>
                <a:lnTo>
                  <a:pt x="49990" y="24890"/>
                </a:lnTo>
                <a:lnTo>
                  <a:pt x="49980" y="24850"/>
                </a:lnTo>
                <a:lnTo>
                  <a:pt x="50000" y="24600"/>
                </a:lnTo>
                <a:lnTo>
                  <a:pt x="50000" y="24560"/>
                </a:lnTo>
                <a:lnTo>
                  <a:pt x="49990" y="24540"/>
                </a:lnTo>
                <a:lnTo>
                  <a:pt x="49970" y="24500"/>
                </a:lnTo>
                <a:lnTo>
                  <a:pt x="49860" y="24410"/>
                </a:lnTo>
                <a:lnTo>
                  <a:pt x="49820" y="24390"/>
                </a:lnTo>
                <a:lnTo>
                  <a:pt x="49760" y="24370"/>
                </a:lnTo>
                <a:lnTo>
                  <a:pt x="49570" y="24360"/>
                </a:lnTo>
                <a:lnTo>
                  <a:pt x="49480" y="24340"/>
                </a:lnTo>
                <a:lnTo>
                  <a:pt x="49460" y="24330"/>
                </a:lnTo>
                <a:lnTo>
                  <a:pt x="49360" y="24280"/>
                </a:lnTo>
                <a:lnTo>
                  <a:pt x="49230" y="24240"/>
                </a:lnTo>
                <a:lnTo>
                  <a:pt x="49180" y="24220"/>
                </a:lnTo>
                <a:lnTo>
                  <a:pt x="49040" y="24140"/>
                </a:lnTo>
                <a:lnTo>
                  <a:pt x="49000" y="24110"/>
                </a:lnTo>
                <a:lnTo>
                  <a:pt x="48900" y="23980"/>
                </a:lnTo>
                <a:lnTo>
                  <a:pt x="48780" y="23840"/>
                </a:lnTo>
                <a:lnTo>
                  <a:pt x="48800" y="23800"/>
                </a:lnTo>
                <a:lnTo>
                  <a:pt x="48820" y="23750"/>
                </a:lnTo>
                <a:lnTo>
                  <a:pt x="48860" y="23570"/>
                </a:lnTo>
                <a:lnTo>
                  <a:pt x="48880" y="23520"/>
                </a:lnTo>
                <a:lnTo>
                  <a:pt x="48900" y="23490"/>
                </a:lnTo>
                <a:lnTo>
                  <a:pt x="48920" y="23480"/>
                </a:lnTo>
                <a:lnTo>
                  <a:pt x="48960" y="23450"/>
                </a:lnTo>
                <a:lnTo>
                  <a:pt x="49060" y="23420"/>
                </a:lnTo>
                <a:lnTo>
                  <a:pt x="49130" y="23370"/>
                </a:lnTo>
                <a:lnTo>
                  <a:pt x="49170" y="23330"/>
                </a:lnTo>
                <a:lnTo>
                  <a:pt x="49220" y="23250"/>
                </a:lnTo>
                <a:lnTo>
                  <a:pt x="49260" y="23210"/>
                </a:lnTo>
                <a:lnTo>
                  <a:pt x="49290" y="23160"/>
                </a:lnTo>
                <a:lnTo>
                  <a:pt x="49300" y="23130"/>
                </a:lnTo>
                <a:lnTo>
                  <a:pt x="49310" y="23070"/>
                </a:lnTo>
                <a:lnTo>
                  <a:pt x="49310" y="22980"/>
                </a:lnTo>
                <a:lnTo>
                  <a:pt x="49310" y="22850"/>
                </a:lnTo>
                <a:lnTo>
                  <a:pt x="49300" y="22760"/>
                </a:lnTo>
                <a:lnTo>
                  <a:pt x="49270" y="22670"/>
                </a:lnTo>
                <a:lnTo>
                  <a:pt x="49210" y="22580"/>
                </a:lnTo>
                <a:lnTo>
                  <a:pt x="49160" y="22420"/>
                </a:lnTo>
                <a:lnTo>
                  <a:pt x="49130" y="22350"/>
                </a:lnTo>
                <a:lnTo>
                  <a:pt x="49180" y="22330"/>
                </a:lnTo>
                <a:lnTo>
                  <a:pt x="49230" y="22320"/>
                </a:lnTo>
                <a:lnTo>
                  <a:pt x="49310" y="22310"/>
                </a:lnTo>
                <a:lnTo>
                  <a:pt x="49360" y="22320"/>
                </a:lnTo>
                <a:lnTo>
                  <a:pt x="49390" y="22330"/>
                </a:lnTo>
                <a:lnTo>
                  <a:pt x="49450" y="22370"/>
                </a:lnTo>
                <a:lnTo>
                  <a:pt x="49500" y="22390"/>
                </a:lnTo>
                <a:lnTo>
                  <a:pt x="49650" y="22410"/>
                </a:lnTo>
                <a:lnTo>
                  <a:pt x="49720" y="22450"/>
                </a:lnTo>
                <a:lnTo>
                  <a:pt x="49780" y="22500"/>
                </a:lnTo>
                <a:lnTo>
                  <a:pt x="49900" y="22610"/>
                </a:lnTo>
                <a:lnTo>
                  <a:pt x="49930" y="22620"/>
                </a:lnTo>
                <a:lnTo>
                  <a:pt x="49980" y="22630"/>
                </a:lnTo>
                <a:lnTo>
                  <a:pt x="50030" y="22630"/>
                </a:lnTo>
                <a:lnTo>
                  <a:pt x="50050" y="22620"/>
                </a:lnTo>
                <a:lnTo>
                  <a:pt x="50090" y="22600"/>
                </a:lnTo>
                <a:lnTo>
                  <a:pt x="50160" y="22550"/>
                </a:lnTo>
                <a:lnTo>
                  <a:pt x="50280" y="22510"/>
                </a:lnTo>
                <a:lnTo>
                  <a:pt x="50320" y="22490"/>
                </a:lnTo>
                <a:lnTo>
                  <a:pt x="50360" y="22450"/>
                </a:lnTo>
                <a:lnTo>
                  <a:pt x="50470" y="22400"/>
                </a:lnTo>
                <a:lnTo>
                  <a:pt x="50520" y="22370"/>
                </a:lnTo>
                <a:lnTo>
                  <a:pt x="50550" y="22330"/>
                </a:lnTo>
                <a:lnTo>
                  <a:pt x="50580" y="22250"/>
                </a:lnTo>
                <a:lnTo>
                  <a:pt x="50620" y="22080"/>
                </a:lnTo>
                <a:lnTo>
                  <a:pt x="50650" y="22030"/>
                </a:lnTo>
                <a:lnTo>
                  <a:pt x="50670" y="21990"/>
                </a:lnTo>
                <a:lnTo>
                  <a:pt x="50710" y="21960"/>
                </a:lnTo>
                <a:lnTo>
                  <a:pt x="50850" y="21880"/>
                </a:lnTo>
                <a:lnTo>
                  <a:pt x="50910" y="21850"/>
                </a:lnTo>
                <a:lnTo>
                  <a:pt x="51090" y="21810"/>
                </a:lnTo>
                <a:lnTo>
                  <a:pt x="51240" y="21750"/>
                </a:lnTo>
                <a:lnTo>
                  <a:pt x="51290" y="21750"/>
                </a:lnTo>
                <a:lnTo>
                  <a:pt x="51330" y="21760"/>
                </a:lnTo>
                <a:lnTo>
                  <a:pt x="51440" y="21860"/>
                </a:lnTo>
                <a:lnTo>
                  <a:pt x="51500" y="21910"/>
                </a:lnTo>
                <a:lnTo>
                  <a:pt x="51560" y="21940"/>
                </a:lnTo>
                <a:lnTo>
                  <a:pt x="51620" y="21960"/>
                </a:lnTo>
                <a:lnTo>
                  <a:pt x="51660" y="21970"/>
                </a:lnTo>
                <a:lnTo>
                  <a:pt x="51870" y="21950"/>
                </a:lnTo>
                <a:lnTo>
                  <a:pt x="52110" y="21940"/>
                </a:lnTo>
                <a:lnTo>
                  <a:pt x="52250" y="21950"/>
                </a:lnTo>
                <a:lnTo>
                  <a:pt x="52350" y="21950"/>
                </a:lnTo>
                <a:lnTo>
                  <a:pt x="52440" y="21970"/>
                </a:lnTo>
                <a:lnTo>
                  <a:pt x="52460" y="21980"/>
                </a:lnTo>
                <a:lnTo>
                  <a:pt x="52530" y="22030"/>
                </a:lnTo>
                <a:lnTo>
                  <a:pt x="52580" y="22050"/>
                </a:lnTo>
                <a:lnTo>
                  <a:pt x="52630" y="22060"/>
                </a:lnTo>
                <a:lnTo>
                  <a:pt x="52760" y="22080"/>
                </a:lnTo>
                <a:lnTo>
                  <a:pt x="52830" y="22080"/>
                </a:lnTo>
                <a:lnTo>
                  <a:pt x="52990" y="22050"/>
                </a:lnTo>
                <a:lnTo>
                  <a:pt x="53030" y="22030"/>
                </a:lnTo>
                <a:lnTo>
                  <a:pt x="53100" y="21990"/>
                </a:lnTo>
                <a:lnTo>
                  <a:pt x="53150" y="21970"/>
                </a:lnTo>
                <a:lnTo>
                  <a:pt x="53330" y="21950"/>
                </a:lnTo>
                <a:lnTo>
                  <a:pt x="53370" y="21930"/>
                </a:lnTo>
                <a:lnTo>
                  <a:pt x="53400" y="21910"/>
                </a:lnTo>
                <a:lnTo>
                  <a:pt x="53480" y="21820"/>
                </a:lnTo>
                <a:lnTo>
                  <a:pt x="53500" y="21770"/>
                </a:lnTo>
                <a:lnTo>
                  <a:pt x="53550" y="21610"/>
                </a:lnTo>
                <a:lnTo>
                  <a:pt x="53610" y="21470"/>
                </a:lnTo>
                <a:lnTo>
                  <a:pt x="53640" y="21330"/>
                </a:lnTo>
                <a:lnTo>
                  <a:pt x="53660" y="21290"/>
                </a:lnTo>
                <a:lnTo>
                  <a:pt x="53750" y="21190"/>
                </a:lnTo>
                <a:lnTo>
                  <a:pt x="53780" y="21170"/>
                </a:lnTo>
                <a:lnTo>
                  <a:pt x="53840" y="21140"/>
                </a:lnTo>
                <a:lnTo>
                  <a:pt x="53930" y="21130"/>
                </a:lnTo>
                <a:lnTo>
                  <a:pt x="54070" y="21120"/>
                </a:lnTo>
                <a:lnTo>
                  <a:pt x="54160" y="21130"/>
                </a:lnTo>
                <a:lnTo>
                  <a:pt x="54230" y="21140"/>
                </a:lnTo>
                <a:lnTo>
                  <a:pt x="54250" y="21160"/>
                </a:lnTo>
                <a:lnTo>
                  <a:pt x="54280" y="21180"/>
                </a:lnTo>
                <a:lnTo>
                  <a:pt x="54300" y="21200"/>
                </a:lnTo>
                <a:lnTo>
                  <a:pt x="54320" y="21260"/>
                </a:lnTo>
                <a:lnTo>
                  <a:pt x="54340" y="21470"/>
                </a:lnTo>
                <a:lnTo>
                  <a:pt x="54430" y="21830"/>
                </a:lnTo>
                <a:lnTo>
                  <a:pt x="54450" y="21880"/>
                </a:lnTo>
                <a:lnTo>
                  <a:pt x="54470" y="21910"/>
                </a:lnTo>
                <a:lnTo>
                  <a:pt x="54500" y="21920"/>
                </a:lnTo>
                <a:lnTo>
                  <a:pt x="54550" y="21940"/>
                </a:lnTo>
                <a:lnTo>
                  <a:pt x="54640" y="21950"/>
                </a:lnTo>
                <a:lnTo>
                  <a:pt x="54690" y="21940"/>
                </a:lnTo>
                <a:lnTo>
                  <a:pt x="54720" y="21930"/>
                </a:lnTo>
                <a:lnTo>
                  <a:pt x="54760" y="21900"/>
                </a:lnTo>
                <a:lnTo>
                  <a:pt x="54800" y="21860"/>
                </a:lnTo>
                <a:lnTo>
                  <a:pt x="54910" y="21760"/>
                </a:lnTo>
                <a:lnTo>
                  <a:pt x="54950" y="21740"/>
                </a:lnTo>
                <a:lnTo>
                  <a:pt x="54980" y="21730"/>
                </a:lnTo>
                <a:lnTo>
                  <a:pt x="55070" y="21720"/>
                </a:lnTo>
                <a:lnTo>
                  <a:pt x="55310" y="21710"/>
                </a:lnTo>
                <a:lnTo>
                  <a:pt x="55370" y="21700"/>
                </a:lnTo>
                <a:lnTo>
                  <a:pt x="55430" y="21680"/>
                </a:lnTo>
                <a:lnTo>
                  <a:pt x="55460" y="21650"/>
                </a:lnTo>
                <a:lnTo>
                  <a:pt x="55540" y="21560"/>
                </a:lnTo>
                <a:lnTo>
                  <a:pt x="55560" y="21520"/>
                </a:lnTo>
                <a:lnTo>
                  <a:pt x="55590" y="21450"/>
                </a:lnTo>
                <a:lnTo>
                  <a:pt x="55610" y="21400"/>
                </a:lnTo>
                <a:lnTo>
                  <a:pt x="55660" y="21330"/>
                </a:lnTo>
                <a:lnTo>
                  <a:pt x="55720" y="21230"/>
                </a:lnTo>
                <a:lnTo>
                  <a:pt x="55760" y="21190"/>
                </a:lnTo>
                <a:lnTo>
                  <a:pt x="55810" y="21160"/>
                </a:lnTo>
                <a:lnTo>
                  <a:pt x="55840" y="21150"/>
                </a:lnTo>
                <a:lnTo>
                  <a:pt x="55910" y="21140"/>
                </a:lnTo>
                <a:lnTo>
                  <a:pt x="56000" y="21130"/>
                </a:lnTo>
                <a:lnTo>
                  <a:pt x="56060" y="21140"/>
                </a:lnTo>
                <a:lnTo>
                  <a:pt x="56110" y="21160"/>
                </a:lnTo>
                <a:lnTo>
                  <a:pt x="56180" y="21210"/>
                </a:lnTo>
                <a:lnTo>
                  <a:pt x="56200" y="21220"/>
                </a:lnTo>
                <a:lnTo>
                  <a:pt x="56260" y="21230"/>
                </a:lnTo>
                <a:lnTo>
                  <a:pt x="56440" y="21260"/>
                </a:lnTo>
                <a:lnTo>
                  <a:pt x="56530" y="21300"/>
                </a:lnTo>
                <a:lnTo>
                  <a:pt x="56640" y="21370"/>
                </a:lnTo>
                <a:lnTo>
                  <a:pt x="56680" y="21400"/>
                </a:lnTo>
                <a:lnTo>
                  <a:pt x="56800" y="21550"/>
                </a:lnTo>
                <a:lnTo>
                  <a:pt x="56900" y="21670"/>
                </a:lnTo>
                <a:lnTo>
                  <a:pt x="56950" y="21740"/>
                </a:lnTo>
                <a:lnTo>
                  <a:pt x="56980" y="21810"/>
                </a:lnTo>
                <a:lnTo>
                  <a:pt x="57030" y="22070"/>
                </a:lnTo>
                <a:lnTo>
                  <a:pt x="57060" y="22280"/>
                </a:lnTo>
                <a:lnTo>
                  <a:pt x="57080" y="22340"/>
                </a:lnTo>
                <a:lnTo>
                  <a:pt x="57100" y="22360"/>
                </a:lnTo>
                <a:lnTo>
                  <a:pt x="57120" y="22380"/>
                </a:lnTo>
                <a:lnTo>
                  <a:pt x="57150" y="22390"/>
                </a:lnTo>
                <a:lnTo>
                  <a:pt x="57210" y="22400"/>
                </a:lnTo>
                <a:lnTo>
                  <a:pt x="57300" y="22410"/>
                </a:lnTo>
                <a:lnTo>
                  <a:pt x="57680" y="22400"/>
                </a:lnTo>
                <a:lnTo>
                  <a:pt x="57770" y="22410"/>
                </a:lnTo>
                <a:lnTo>
                  <a:pt x="57820" y="22430"/>
                </a:lnTo>
                <a:lnTo>
                  <a:pt x="57860" y="22460"/>
                </a:lnTo>
                <a:lnTo>
                  <a:pt x="57940" y="22550"/>
                </a:lnTo>
                <a:lnTo>
                  <a:pt x="57960" y="22590"/>
                </a:lnTo>
                <a:lnTo>
                  <a:pt x="57980" y="22670"/>
                </a:lnTo>
                <a:lnTo>
                  <a:pt x="58000" y="22710"/>
                </a:lnTo>
                <a:lnTo>
                  <a:pt x="58060" y="22780"/>
                </a:lnTo>
                <a:lnTo>
                  <a:pt x="58100" y="22860"/>
                </a:lnTo>
                <a:lnTo>
                  <a:pt x="58140" y="22900"/>
                </a:lnTo>
                <a:lnTo>
                  <a:pt x="58210" y="22950"/>
                </a:lnTo>
                <a:lnTo>
                  <a:pt x="58340" y="22990"/>
                </a:lnTo>
                <a:lnTo>
                  <a:pt x="58390" y="23010"/>
                </a:lnTo>
                <a:lnTo>
                  <a:pt x="58450" y="23070"/>
                </a:lnTo>
                <a:lnTo>
                  <a:pt x="58520" y="23120"/>
                </a:lnTo>
                <a:lnTo>
                  <a:pt x="58580" y="23170"/>
                </a:lnTo>
                <a:lnTo>
                  <a:pt x="58730" y="23240"/>
                </a:lnTo>
                <a:lnTo>
                  <a:pt x="58790" y="23300"/>
                </a:lnTo>
                <a:lnTo>
                  <a:pt x="58860" y="23350"/>
                </a:lnTo>
                <a:lnTo>
                  <a:pt x="58920" y="23410"/>
                </a:lnTo>
                <a:lnTo>
                  <a:pt x="59040" y="23490"/>
                </a:lnTo>
                <a:lnTo>
                  <a:pt x="59100" y="23560"/>
                </a:lnTo>
                <a:lnTo>
                  <a:pt x="59180" y="23670"/>
                </a:lnTo>
                <a:lnTo>
                  <a:pt x="59280" y="23690"/>
                </a:lnTo>
                <a:lnTo>
                  <a:pt x="59300" y="23700"/>
                </a:lnTo>
                <a:lnTo>
                  <a:pt x="59370" y="23750"/>
                </a:lnTo>
                <a:lnTo>
                  <a:pt x="59420" y="23770"/>
                </a:lnTo>
                <a:lnTo>
                  <a:pt x="59510" y="23780"/>
                </a:lnTo>
                <a:lnTo>
                  <a:pt x="59630" y="23780"/>
                </a:lnTo>
                <a:lnTo>
                  <a:pt x="59720" y="23770"/>
                </a:lnTo>
                <a:lnTo>
                  <a:pt x="59780" y="23760"/>
                </a:lnTo>
                <a:lnTo>
                  <a:pt x="59920" y="23690"/>
                </a:lnTo>
                <a:lnTo>
                  <a:pt x="59980" y="23670"/>
                </a:lnTo>
                <a:lnTo>
                  <a:pt x="60200" y="23630"/>
                </a:lnTo>
                <a:lnTo>
                  <a:pt x="60280" y="23630"/>
                </a:lnTo>
                <a:lnTo>
                  <a:pt x="60350" y="23640"/>
                </a:lnTo>
                <a:lnTo>
                  <a:pt x="60470" y="23690"/>
                </a:lnTo>
                <a:lnTo>
                  <a:pt x="60520" y="23720"/>
                </a:lnTo>
                <a:lnTo>
                  <a:pt x="60690" y="23850"/>
                </a:lnTo>
                <a:lnTo>
                  <a:pt x="60740" y="23880"/>
                </a:lnTo>
                <a:lnTo>
                  <a:pt x="60810" y="23900"/>
                </a:lnTo>
                <a:lnTo>
                  <a:pt x="60860" y="23920"/>
                </a:lnTo>
                <a:lnTo>
                  <a:pt x="60900" y="23920"/>
                </a:lnTo>
                <a:lnTo>
                  <a:pt x="61140" y="23900"/>
                </a:lnTo>
                <a:lnTo>
                  <a:pt x="61240" y="23890"/>
                </a:lnTo>
                <a:lnTo>
                  <a:pt x="61290" y="23860"/>
                </a:lnTo>
                <a:lnTo>
                  <a:pt x="61340" y="23820"/>
                </a:lnTo>
                <a:lnTo>
                  <a:pt x="61370" y="23770"/>
                </a:lnTo>
                <a:lnTo>
                  <a:pt x="61380" y="23710"/>
                </a:lnTo>
                <a:lnTo>
                  <a:pt x="61380" y="23650"/>
                </a:lnTo>
                <a:lnTo>
                  <a:pt x="61370" y="23600"/>
                </a:lnTo>
                <a:lnTo>
                  <a:pt x="61360" y="23580"/>
                </a:lnTo>
                <a:lnTo>
                  <a:pt x="61310" y="23520"/>
                </a:lnTo>
                <a:lnTo>
                  <a:pt x="61300" y="23470"/>
                </a:lnTo>
                <a:lnTo>
                  <a:pt x="61290" y="23420"/>
                </a:lnTo>
                <a:lnTo>
                  <a:pt x="61300" y="23400"/>
                </a:lnTo>
                <a:lnTo>
                  <a:pt x="61310" y="23350"/>
                </a:lnTo>
                <a:lnTo>
                  <a:pt x="61410" y="23230"/>
                </a:lnTo>
                <a:lnTo>
                  <a:pt x="61480" y="23180"/>
                </a:lnTo>
                <a:lnTo>
                  <a:pt x="61530" y="23120"/>
                </a:lnTo>
                <a:lnTo>
                  <a:pt x="61590" y="23060"/>
                </a:lnTo>
                <a:lnTo>
                  <a:pt x="61700" y="22940"/>
                </a:lnTo>
                <a:lnTo>
                  <a:pt x="61710" y="22910"/>
                </a:lnTo>
                <a:lnTo>
                  <a:pt x="61720" y="22860"/>
                </a:lnTo>
                <a:lnTo>
                  <a:pt x="61740" y="22700"/>
                </a:lnTo>
                <a:lnTo>
                  <a:pt x="61760" y="22640"/>
                </a:lnTo>
                <a:lnTo>
                  <a:pt x="61790" y="22570"/>
                </a:lnTo>
                <a:lnTo>
                  <a:pt x="61860" y="22450"/>
                </a:lnTo>
                <a:lnTo>
                  <a:pt x="61880" y="22430"/>
                </a:lnTo>
                <a:lnTo>
                  <a:pt x="61910" y="22400"/>
                </a:lnTo>
                <a:lnTo>
                  <a:pt x="62060" y="22320"/>
                </a:lnTo>
                <a:lnTo>
                  <a:pt x="62110" y="22290"/>
                </a:lnTo>
                <a:lnTo>
                  <a:pt x="62250" y="22260"/>
                </a:lnTo>
                <a:lnTo>
                  <a:pt x="62360" y="22190"/>
                </a:lnTo>
                <a:lnTo>
                  <a:pt x="62450" y="22150"/>
                </a:lnTo>
                <a:lnTo>
                  <a:pt x="62500" y="22130"/>
                </a:lnTo>
                <a:lnTo>
                  <a:pt x="62580" y="22070"/>
                </a:lnTo>
                <a:lnTo>
                  <a:pt x="62820" y="21920"/>
                </a:lnTo>
                <a:lnTo>
                  <a:pt x="62890" y="21860"/>
                </a:lnTo>
                <a:lnTo>
                  <a:pt x="62930" y="21840"/>
                </a:lnTo>
                <a:lnTo>
                  <a:pt x="63050" y="21800"/>
                </a:lnTo>
                <a:lnTo>
                  <a:pt x="63070" y="21790"/>
                </a:lnTo>
                <a:lnTo>
                  <a:pt x="63130" y="21740"/>
                </a:lnTo>
                <a:lnTo>
                  <a:pt x="63180" y="21720"/>
                </a:lnTo>
                <a:lnTo>
                  <a:pt x="63250" y="21700"/>
                </a:lnTo>
                <a:lnTo>
                  <a:pt x="63290" y="21670"/>
                </a:lnTo>
                <a:lnTo>
                  <a:pt x="63390" y="21570"/>
                </a:lnTo>
                <a:lnTo>
                  <a:pt x="63420" y="21530"/>
                </a:lnTo>
                <a:lnTo>
                  <a:pt x="63430" y="21480"/>
                </a:lnTo>
                <a:lnTo>
                  <a:pt x="63450" y="21320"/>
                </a:lnTo>
                <a:lnTo>
                  <a:pt x="63460" y="21270"/>
                </a:lnTo>
                <a:lnTo>
                  <a:pt x="63490" y="21240"/>
                </a:lnTo>
                <a:lnTo>
                  <a:pt x="63540" y="21230"/>
                </a:lnTo>
                <a:lnTo>
                  <a:pt x="63580" y="21220"/>
                </a:lnTo>
                <a:lnTo>
                  <a:pt x="63650" y="21230"/>
                </a:lnTo>
                <a:lnTo>
                  <a:pt x="63730" y="21250"/>
                </a:lnTo>
                <a:lnTo>
                  <a:pt x="63750" y="21270"/>
                </a:lnTo>
                <a:lnTo>
                  <a:pt x="63840" y="21330"/>
                </a:lnTo>
                <a:lnTo>
                  <a:pt x="63930" y="21370"/>
                </a:lnTo>
                <a:lnTo>
                  <a:pt x="63980" y="21390"/>
                </a:lnTo>
                <a:lnTo>
                  <a:pt x="64040" y="21450"/>
                </a:lnTo>
                <a:lnTo>
                  <a:pt x="64080" y="21470"/>
                </a:lnTo>
                <a:lnTo>
                  <a:pt x="64190" y="21530"/>
                </a:lnTo>
                <a:lnTo>
                  <a:pt x="64240" y="21550"/>
                </a:lnTo>
                <a:lnTo>
                  <a:pt x="64260" y="21560"/>
                </a:lnTo>
                <a:lnTo>
                  <a:pt x="64300" y="21550"/>
                </a:lnTo>
                <a:lnTo>
                  <a:pt x="64340" y="21540"/>
                </a:lnTo>
                <a:lnTo>
                  <a:pt x="64410" y="21500"/>
                </a:lnTo>
                <a:lnTo>
                  <a:pt x="64460" y="21480"/>
                </a:lnTo>
                <a:lnTo>
                  <a:pt x="64520" y="21480"/>
                </a:lnTo>
                <a:lnTo>
                  <a:pt x="64740" y="21470"/>
                </a:lnTo>
                <a:lnTo>
                  <a:pt x="64770" y="21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